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3" r:id="rId2"/>
    <p:sldId id="282" r:id="rId3"/>
    <p:sldId id="274" r:id="rId4"/>
    <p:sldId id="275" r:id="rId5"/>
    <p:sldId id="281" r:id="rId6"/>
    <p:sldId id="257" r:id="rId7"/>
    <p:sldId id="258" r:id="rId8"/>
    <p:sldId id="259" r:id="rId9"/>
    <p:sldId id="260" r:id="rId10"/>
    <p:sldId id="261" r:id="rId11"/>
    <p:sldId id="277" r:id="rId12"/>
    <p:sldId id="279" r:id="rId13"/>
    <p:sldId id="262" r:id="rId14"/>
    <p:sldId id="263" r:id="rId15"/>
    <p:sldId id="264" r:id="rId16"/>
    <p:sldId id="265" r:id="rId17"/>
    <p:sldId id="266" r:id="rId18"/>
    <p:sldId id="267" r:id="rId19"/>
    <p:sldId id="268" r:id="rId20"/>
    <p:sldId id="269" r:id="rId21"/>
    <p:sldId id="272" r:id="rId22"/>
    <p:sldId id="270" r:id="rId23"/>
    <p:sldId id="283" r:id="rId24"/>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F9B21E1F-0181-5E9B-FD6B-27D5A6A0A222}"/>
              </a:ext>
            </a:extLst>
          </p:cNvPr>
          <p:cNvSpPr>
            <a:spLocks noChangeArrowheads="1"/>
          </p:cNvSpPr>
          <p:nvPr/>
        </p:nvSpPr>
        <p:spPr bwMode="auto">
          <a:xfrm>
            <a:off x="228600" y="381000"/>
            <a:ext cx="8686800" cy="5638800"/>
          </a:xfrm>
          <a:prstGeom prst="roundRect">
            <a:avLst>
              <a:gd name="adj" fmla="val 7912"/>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a:latin typeface="Times New Roman" panose="02020603050405020304" pitchFamily="18" charset="0"/>
            </a:endParaRPr>
          </a:p>
        </p:txBody>
      </p:sp>
      <p:sp>
        <p:nvSpPr>
          <p:cNvPr id="3" name="AutoShape 3">
            <a:extLst>
              <a:ext uri="{FF2B5EF4-FFF2-40B4-BE49-F238E27FC236}">
                <a16:creationId xmlns:a16="http://schemas.microsoft.com/office/drawing/2014/main" id="{CB8A81B7-B9BF-0FD4-5EFF-5A07DCADE596}"/>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a:latin typeface="Times New Roman" panose="02020603050405020304" pitchFamily="18" charset="0"/>
            </a:endParaRPr>
          </a:p>
        </p:txBody>
      </p:sp>
      <p:sp>
        <p:nvSpPr>
          <p:cNvPr id="4" name="AutoShape 4">
            <a:extLst>
              <a:ext uri="{FF2B5EF4-FFF2-40B4-BE49-F238E27FC236}">
                <a16:creationId xmlns:a16="http://schemas.microsoft.com/office/drawing/2014/main" id="{64EEE565-9AE8-5CE0-E662-6E84A0FB8487}"/>
              </a:ext>
            </a:extLst>
          </p:cNvPr>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a:p>
        </p:txBody>
      </p:sp>
      <p:sp>
        <p:nvSpPr>
          <p:cNvPr id="5125" name="Rectangle 5"/>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US" noProof="0"/>
              <a:t>Click to edit Master title style</a:t>
            </a:r>
            <a:endParaRPr lang="en-AU" noProof="0"/>
          </a:p>
        </p:txBody>
      </p:sp>
      <p:sp>
        <p:nvSpPr>
          <p:cNvPr id="5126" name="Rectangle 6"/>
          <p:cNvSpPr>
            <a:spLocks noGrp="1" noChangeArrowheads="1"/>
          </p:cNvSpPr>
          <p:nvPr>
            <p:ph type="subTitle" idx="1"/>
          </p:nvPr>
        </p:nvSpPr>
        <p:spPr>
          <a:xfrm>
            <a:off x="1752600" y="3567113"/>
            <a:ext cx="5410200" cy="1905000"/>
          </a:xfrm>
        </p:spPr>
        <p:txBody>
          <a:bodyPr anchor="ctr"/>
          <a:lstStyle>
            <a:lvl1pPr marL="0" indent="0" algn="ctr">
              <a:buFont typeface="Wingdings" pitchFamily="2" charset="2"/>
              <a:buNone/>
              <a:defRPr sz="3300"/>
            </a:lvl1pPr>
          </a:lstStyle>
          <a:p>
            <a:pPr lvl="0"/>
            <a:r>
              <a:rPr lang="en-US" noProof="0"/>
              <a:t>Click to edit Master subtitle style</a:t>
            </a:r>
            <a:endParaRPr lang="en-AU" noProof="0"/>
          </a:p>
        </p:txBody>
      </p:sp>
      <p:sp>
        <p:nvSpPr>
          <p:cNvPr id="5" name="Rectangle 7">
            <a:extLst>
              <a:ext uri="{FF2B5EF4-FFF2-40B4-BE49-F238E27FC236}">
                <a16:creationId xmlns:a16="http://schemas.microsoft.com/office/drawing/2014/main" id="{4F70D05D-122C-F032-4B4D-4BEA445B3A21}"/>
              </a:ext>
            </a:extLst>
          </p:cNvPr>
          <p:cNvSpPr>
            <a:spLocks noGrp="1" noChangeArrowheads="1"/>
          </p:cNvSpPr>
          <p:nvPr>
            <p:ph type="dt" sz="half" idx="10"/>
          </p:nvPr>
        </p:nvSpPr>
        <p:spPr/>
        <p:txBody>
          <a:bodyPr/>
          <a:lstStyle>
            <a:lvl1pPr>
              <a:defRPr/>
            </a:lvl1pPr>
          </a:lstStyle>
          <a:p>
            <a:endParaRPr lang="en-AU"/>
          </a:p>
        </p:txBody>
      </p:sp>
      <p:sp>
        <p:nvSpPr>
          <p:cNvPr id="6" name="Rectangle 8">
            <a:extLst>
              <a:ext uri="{FF2B5EF4-FFF2-40B4-BE49-F238E27FC236}">
                <a16:creationId xmlns:a16="http://schemas.microsoft.com/office/drawing/2014/main" id="{0F3E98EC-636B-762C-069B-EA63ECC2F723}"/>
              </a:ext>
            </a:extLst>
          </p:cNvPr>
          <p:cNvSpPr>
            <a:spLocks noGrp="1" noChangeArrowheads="1"/>
          </p:cNvSpPr>
          <p:nvPr>
            <p:ph type="ftr" sz="quarter" idx="11"/>
          </p:nvPr>
        </p:nvSpPr>
        <p:spPr>
          <a:xfrm>
            <a:off x="3352800" y="6391275"/>
            <a:ext cx="2895600" cy="457200"/>
          </a:xfrm>
        </p:spPr>
        <p:txBody>
          <a:bodyPr/>
          <a:lstStyle>
            <a:lvl1pPr>
              <a:defRPr/>
            </a:lvl1pPr>
          </a:lstStyle>
          <a:p>
            <a:endParaRPr lang="en-AU"/>
          </a:p>
        </p:txBody>
      </p:sp>
      <p:sp>
        <p:nvSpPr>
          <p:cNvPr id="7" name="Rectangle 9">
            <a:extLst>
              <a:ext uri="{FF2B5EF4-FFF2-40B4-BE49-F238E27FC236}">
                <a16:creationId xmlns:a16="http://schemas.microsoft.com/office/drawing/2014/main" id="{7EC779ED-E517-FD31-2990-87F15EF4D5B3}"/>
              </a:ext>
            </a:extLst>
          </p:cNvPr>
          <p:cNvSpPr>
            <a:spLocks noGrp="1" noChangeArrowheads="1"/>
          </p:cNvSpPr>
          <p:nvPr>
            <p:ph type="sldNum" sz="quarter" idx="12"/>
          </p:nvPr>
        </p:nvSpPr>
        <p:spPr>
          <a:xfrm>
            <a:off x="6858000" y="6391275"/>
            <a:ext cx="1600200" cy="457200"/>
          </a:xfrm>
        </p:spPr>
        <p:txBody>
          <a:bodyPr/>
          <a:lstStyle>
            <a:lvl1pPr>
              <a:defRPr/>
            </a:lvl1pPr>
          </a:lstStyle>
          <a:p>
            <a:fld id="{83BFD3C1-BD47-4C87-A725-8ED8A30B9425}" type="slidenum">
              <a:rPr lang="en-AU" smtClean="0"/>
              <a:pPr/>
              <a:t>‹#›</a:t>
            </a:fld>
            <a:endParaRPr lang="en-AU"/>
          </a:p>
        </p:txBody>
      </p:sp>
    </p:spTree>
    <p:extLst>
      <p:ext uri="{BB962C8B-B14F-4D97-AF65-F5344CB8AC3E}">
        <p14:creationId xmlns:p14="http://schemas.microsoft.com/office/powerpoint/2010/main" val="36947694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a:extLst>
              <a:ext uri="{FF2B5EF4-FFF2-40B4-BE49-F238E27FC236}">
                <a16:creationId xmlns:a16="http://schemas.microsoft.com/office/drawing/2014/main" id="{7C97401C-8ADF-8C93-469D-786D582A6193}"/>
              </a:ext>
            </a:extLst>
          </p:cNvPr>
          <p:cNvSpPr>
            <a:spLocks noGrp="1" noChangeArrowheads="1"/>
          </p:cNvSpPr>
          <p:nvPr>
            <p:ph type="dt" sz="half" idx="10"/>
          </p:nvPr>
        </p:nvSpPr>
        <p:spPr>
          <a:ln/>
        </p:spPr>
        <p:txBody>
          <a:bodyPr/>
          <a:lstStyle>
            <a:lvl1pPr>
              <a:defRPr/>
            </a:lvl1pPr>
          </a:lstStyle>
          <a:p>
            <a:endParaRPr lang="en-AU"/>
          </a:p>
        </p:txBody>
      </p:sp>
      <p:sp>
        <p:nvSpPr>
          <p:cNvPr id="5" name="Rectangle 5">
            <a:extLst>
              <a:ext uri="{FF2B5EF4-FFF2-40B4-BE49-F238E27FC236}">
                <a16:creationId xmlns:a16="http://schemas.microsoft.com/office/drawing/2014/main" id="{2818F6AC-FC12-53D8-3E2F-F3C9C10AFFD1}"/>
              </a:ext>
            </a:extLst>
          </p:cNvPr>
          <p:cNvSpPr>
            <a:spLocks noGrp="1" noChangeArrowheads="1"/>
          </p:cNvSpPr>
          <p:nvPr>
            <p:ph type="ftr" sz="quarter" idx="11"/>
          </p:nvPr>
        </p:nvSpPr>
        <p:spPr>
          <a:ln/>
        </p:spPr>
        <p:txBody>
          <a:bodyPr/>
          <a:lstStyle>
            <a:lvl1pPr>
              <a:defRPr/>
            </a:lvl1pPr>
          </a:lstStyle>
          <a:p>
            <a:endParaRPr lang="en-AU"/>
          </a:p>
        </p:txBody>
      </p:sp>
      <p:sp>
        <p:nvSpPr>
          <p:cNvPr id="6" name="Rectangle 6">
            <a:extLst>
              <a:ext uri="{FF2B5EF4-FFF2-40B4-BE49-F238E27FC236}">
                <a16:creationId xmlns:a16="http://schemas.microsoft.com/office/drawing/2014/main" id="{A141A057-7A94-113D-D41D-020F9725C556}"/>
              </a:ext>
            </a:extLst>
          </p:cNvPr>
          <p:cNvSpPr>
            <a:spLocks noGrp="1" noChangeArrowheads="1"/>
          </p:cNvSpPr>
          <p:nvPr>
            <p:ph type="sldNum" sz="quarter" idx="12"/>
          </p:nvPr>
        </p:nvSpPr>
        <p:spPr>
          <a:ln/>
        </p:spPr>
        <p:txBody>
          <a:bodyPr/>
          <a:lstStyle>
            <a:lvl1pPr>
              <a:defRPr/>
            </a:lvl1pPr>
          </a:lstStyle>
          <a:p>
            <a:fld id="{2C1B3D55-B4D1-4DED-87EE-6A16AA36042A}" type="slidenum">
              <a:rPr lang="en-AU" smtClean="0"/>
              <a:pPr/>
              <a:t>‹#›</a:t>
            </a:fld>
            <a:endParaRPr lang="en-AU"/>
          </a:p>
        </p:txBody>
      </p:sp>
    </p:spTree>
    <p:extLst>
      <p:ext uri="{BB962C8B-B14F-4D97-AF65-F5344CB8AC3E}">
        <p14:creationId xmlns:p14="http://schemas.microsoft.com/office/powerpoint/2010/main" val="27817181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533400"/>
            <a:ext cx="1924050" cy="54102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62000" y="533400"/>
            <a:ext cx="561975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a:extLst>
              <a:ext uri="{FF2B5EF4-FFF2-40B4-BE49-F238E27FC236}">
                <a16:creationId xmlns:a16="http://schemas.microsoft.com/office/drawing/2014/main" id="{8F0B8F1E-49C1-AC3C-B8B6-F064D1E90E5B}"/>
              </a:ext>
            </a:extLst>
          </p:cNvPr>
          <p:cNvSpPr>
            <a:spLocks noGrp="1" noChangeArrowheads="1"/>
          </p:cNvSpPr>
          <p:nvPr>
            <p:ph type="dt" sz="half" idx="10"/>
          </p:nvPr>
        </p:nvSpPr>
        <p:spPr>
          <a:ln/>
        </p:spPr>
        <p:txBody>
          <a:bodyPr/>
          <a:lstStyle>
            <a:lvl1pPr>
              <a:defRPr/>
            </a:lvl1pPr>
          </a:lstStyle>
          <a:p>
            <a:endParaRPr lang="en-AU"/>
          </a:p>
        </p:txBody>
      </p:sp>
      <p:sp>
        <p:nvSpPr>
          <p:cNvPr id="5" name="Rectangle 5">
            <a:extLst>
              <a:ext uri="{FF2B5EF4-FFF2-40B4-BE49-F238E27FC236}">
                <a16:creationId xmlns:a16="http://schemas.microsoft.com/office/drawing/2014/main" id="{4DAFA5D3-FE0F-A9A0-79C9-71229789452B}"/>
              </a:ext>
            </a:extLst>
          </p:cNvPr>
          <p:cNvSpPr>
            <a:spLocks noGrp="1" noChangeArrowheads="1"/>
          </p:cNvSpPr>
          <p:nvPr>
            <p:ph type="ftr" sz="quarter" idx="11"/>
          </p:nvPr>
        </p:nvSpPr>
        <p:spPr>
          <a:ln/>
        </p:spPr>
        <p:txBody>
          <a:bodyPr/>
          <a:lstStyle>
            <a:lvl1pPr>
              <a:defRPr/>
            </a:lvl1pPr>
          </a:lstStyle>
          <a:p>
            <a:endParaRPr lang="en-AU"/>
          </a:p>
        </p:txBody>
      </p:sp>
      <p:sp>
        <p:nvSpPr>
          <p:cNvPr id="6" name="Rectangle 6">
            <a:extLst>
              <a:ext uri="{FF2B5EF4-FFF2-40B4-BE49-F238E27FC236}">
                <a16:creationId xmlns:a16="http://schemas.microsoft.com/office/drawing/2014/main" id="{CD1AF24A-CE8E-77C6-E0A2-1215AA8178E6}"/>
              </a:ext>
            </a:extLst>
          </p:cNvPr>
          <p:cNvSpPr>
            <a:spLocks noGrp="1" noChangeArrowheads="1"/>
          </p:cNvSpPr>
          <p:nvPr>
            <p:ph type="sldNum" sz="quarter" idx="12"/>
          </p:nvPr>
        </p:nvSpPr>
        <p:spPr>
          <a:ln/>
        </p:spPr>
        <p:txBody>
          <a:bodyPr/>
          <a:lstStyle>
            <a:lvl1pPr>
              <a:defRPr/>
            </a:lvl1pPr>
          </a:lstStyle>
          <a:p>
            <a:fld id="{A31DDBB2-EFE5-4860-B22F-E406E5FDC2A2}" type="slidenum">
              <a:rPr lang="en-AU" smtClean="0"/>
              <a:pPr/>
              <a:t>‹#›</a:t>
            </a:fld>
            <a:endParaRPr lang="en-AU"/>
          </a:p>
        </p:txBody>
      </p:sp>
    </p:spTree>
    <p:extLst>
      <p:ext uri="{BB962C8B-B14F-4D97-AF65-F5344CB8AC3E}">
        <p14:creationId xmlns:p14="http://schemas.microsoft.com/office/powerpoint/2010/main" val="1413479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4">
            <a:extLst>
              <a:ext uri="{FF2B5EF4-FFF2-40B4-BE49-F238E27FC236}">
                <a16:creationId xmlns:a16="http://schemas.microsoft.com/office/drawing/2014/main" id="{A33E6F69-9A8A-51B9-2A9A-A440217864A6}"/>
              </a:ext>
            </a:extLst>
          </p:cNvPr>
          <p:cNvSpPr>
            <a:spLocks noGrp="1" noChangeArrowheads="1"/>
          </p:cNvSpPr>
          <p:nvPr>
            <p:ph type="dt" sz="half" idx="10"/>
          </p:nvPr>
        </p:nvSpPr>
        <p:spPr>
          <a:ln/>
        </p:spPr>
        <p:txBody>
          <a:bodyPr/>
          <a:lstStyle>
            <a:lvl1pPr>
              <a:defRPr/>
            </a:lvl1pPr>
          </a:lstStyle>
          <a:p>
            <a:endParaRPr lang="en-AU"/>
          </a:p>
        </p:txBody>
      </p:sp>
      <p:sp>
        <p:nvSpPr>
          <p:cNvPr id="5" name="Rectangle 5">
            <a:extLst>
              <a:ext uri="{FF2B5EF4-FFF2-40B4-BE49-F238E27FC236}">
                <a16:creationId xmlns:a16="http://schemas.microsoft.com/office/drawing/2014/main" id="{FE3DB3D8-BFA4-C8FF-DDD3-9E770E17C99B}"/>
              </a:ext>
            </a:extLst>
          </p:cNvPr>
          <p:cNvSpPr>
            <a:spLocks noGrp="1" noChangeArrowheads="1"/>
          </p:cNvSpPr>
          <p:nvPr>
            <p:ph type="ftr" sz="quarter" idx="11"/>
          </p:nvPr>
        </p:nvSpPr>
        <p:spPr>
          <a:ln/>
        </p:spPr>
        <p:txBody>
          <a:bodyPr/>
          <a:lstStyle>
            <a:lvl1pPr>
              <a:defRPr/>
            </a:lvl1pPr>
          </a:lstStyle>
          <a:p>
            <a:endParaRPr lang="en-AU"/>
          </a:p>
        </p:txBody>
      </p:sp>
      <p:sp>
        <p:nvSpPr>
          <p:cNvPr id="6" name="Rectangle 6">
            <a:extLst>
              <a:ext uri="{FF2B5EF4-FFF2-40B4-BE49-F238E27FC236}">
                <a16:creationId xmlns:a16="http://schemas.microsoft.com/office/drawing/2014/main" id="{ABFE487B-E3CC-835B-481B-B7BA926492A5}"/>
              </a:ext>
            </a:extLst>
          </p:cNvPr>
          <p:cNvSpPr>
            <a:spLocks noGrp="1" noChangeArrowheads="1"/>
          </p:cNvSpPr>
          <p:nvPr>
            <p:ph type="sldNum" sz="quarter" idx="12"/>
          </p:nvPr>
        </p:nvSpPr>
        <p:spPr>
          <a:ln/>
        </p:spPr>
        <p:txBody>
          <a:bodyPr/>
          <a:lstStyle>
            <a:lvl1pPr>
              <a:defRPr/>
            </a:lvl1pPr>
          </a:lstStyle>
          <a:p>
            <a:fld id="{9CD17537-957A-4CF8-AFAC-71BF737AD975}" type="slidenum">
              <a:rPr lang="en-AU" smtClean="0"/>
              <a:pPr/>
              <a:t>‹#›</a:t>
            </a:fld>
            <a:endParaRPr lang="en-AU"/>
          </a:p>
        </p:txBody>
      </p:sp>
    </p:spTree>
    <p:extLst>
      <p:ext uri="{BB962C8B-B14F-4D97-AF65-F5344CB8AC3E}">
        <p14:creationId xmlns:p14="http://schemas.microsoft.com/office/powerpoint/2010/main" val="5368049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4A27CB8-0DB6-FE71-9EE1-E22D72D3E403}"/>
              </a:ext>
            </a:extLst>
          </p:cNvPr>
          <p:cNvSpPr>
            <a:spLocks noGrp="1" noChangeArrowheads="1"/>
          </p:cNvSpPr>
          <p:nvPr>
            <p:ph type="dt" sz="half" idx="10"/>
          </p:nvPr>
        </p:nvSpPr>
        <p:spPr>
          <a:ln/>
        </p:spPr>
        <p:txBody>
          <a:bodyPr/>
          <a:lstStyle>
            <a:lvl1pPr>
              <a:defRPr/>
            </a:lvl1pPr>
          </a:lstStyle>
          <a:p>
            <a:endParaRPr lang="en-AU"/>
          </a:p>
        </p:txBody>
      </p:sp>
      <p:sp>
        <p:nvSpPr>
          <p:cNvPr id="5" name="Rectangle 5">
            <a:extLst>
              <a:ext uri="{FF2B5EF4-FFF2-40B4-BE49-F238E27FC236}">
                <a16:creationId xmlns:a16="http://schemas.microsoft.com/office/drawing/2014/main" id="{E631572D-6454-0F17-27F9-6849C1BC2D45}"/>
              </a:ext>
            </a:extLst>
          </p:cNvPr>
          <p:cNvSpPr>
            <a:spLocks noGrp="1" noChangeArrowheads="1"/>
          </p:cNvSpPr>
          <p:nvPr>
            <p:ph type="ftr" sz="quarter" idx="11"/>
          </p:nvPr>
        </p:nvSpPr>
        <p:spPr>
          <a:ln/>
        </p:spPr>
        <p:txBody>
          <a:bodyPr/>
          <a:lstStyle>
            <a:lvl1pPr>
              <a:defRPr/>
            </a:lvl1pPr>
          </a:lstStyle>
          <a:p>
            <a:endParaRPr lang="en-AU"/>
          </a:p>
        </p:txBody>
      </p:sp>
      <p:sp>
        <p:nvSpPr>
          <p:cNvPr id="6" name="Rectangle 6">
            <a:extLst>
              <a:ext uri="{FF2B5EF4-FFF2-40B4-BE49-F238E27FC236}">
                <a16:creationId xmlns:a16="http://schemas.microsoft.com/office/drawing/2014/main" id="{047687F7-26EC-C6C3-9671-3D55D8F40D2D}"/>
              </a:ext>
            </a:extLst>
          </p:cNvPr>
          <p:cNvSpPr>
            <a:spLocks noGrp="1" noChangeArrowheads="1"/>
          </p:cNvSpPr>
          <p:nvPr>
            <p:ph type="sldNum" sz="quarter" idx="12"/>
          </p:nvPr>
        </p:nvSpPr>
        <p:spPr>
          <a:ln/>
        </p:spPr>
        <p:txBody>
          <a:bodyPr/>
          <a:lstStyle>
            <a:lvl1pPr>
              <a:defRPr/>
            </a:lvl1pPr>
          </a:lstStyle>
          <a:p>
            <a:fld id="{A20E2FF9-A109-4D42-A12C-B4B3AC55950D}" type="slidenum">
              <a:rPr lang="en-AU" smtClean="0"/>
              <a:pPr/>
              <a:t>‹#›</a:t>
            </a:fld>
            <a:endParaRPr lang="en-AU"/>
          </a:p>
        </p:txBody>
      </p:sp>
    </p:spTree>
    <p:extLst>
      <p:ext uri="{BB962C8B-B14F-4D97-AF65-F5344CB8AC3E}">
        <p14:creationId xmlns:p14="http://schemas.microsoft.com/office/powerpoint/2010/main" val="18007367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62000" y="1905000"/>
            <a:ext cx="37719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86300" y="1905000"/>
            <a:ext cx="37719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a:extLst>
              <a:ext uri="{FF2B5EF4-FFF2-40B4-BE49-F238E27FC236}">
                <a16:creationId xmlns:a16="http://schemas.microsoft.com/office/drawing/2014/main" id="{90245F7E-71DB-7841-0CF2-8AD059432B7D}"/>
              </a:ext>
            </a:extLst>
          </p:cNvPr>
          <p:cNvSpPr>
            <a:spLocks noGrp="1" noChangeArrowheads="1"/>
          </p:cNvSpPr>
          <p:nvPr>
            <p:ph type="dt" sz="half" idx="10"/>
          </p:nvPr>
        </p:nvSpPr>
        <p:spPr>
          <a:ln/>
        </p:spPr>
        <p:txBody>
          <a:bodyPr/>
          <a:lstStyle>
            <a:lvl1pPr>
              <a:defRPr/>
            </a:lvl1pPr>
          </a:lstStyle>
          <a:p>
            <a:endParaRPr lang="en-AU"/>
          </a:p>
        </p:txBody>
      </p:sp>
      <p:sp>
        <p:nvSpPr>
          <p:cNvPr id="6" name="Rectangle 5">
            <a:extLst>
              <a:ext uri="{FF2B5EF4-FFF2-40B4-BE49-F238E27FC236}">
                <a16:creationId xmlns:a16="http://schemas.microsoft.com/office/drawing/2014/main" id="{9EFF603A-F8CD-275A-7F7B-0334F6778957}"/>
              </a:ext>
            </a:extLst>
          </p:cNvPr>
          <p:cNvSpPr>
            <a:spLocks noGrp="1" noChangeArrowheads="1"/>
          </p:cNvSpPr>
          <p:nvPr>
            <p:ph type="ftr" sz="quarter" idx="11"/>
          </p:nvPr>
        </p:nvSpPr>
        <p:spPr>
          <a:ln/>
        </p:spPr>
        <p:txBody>
          <a:bodyPr/>
          <a:lstStyle>
            <a:lvl1pPr>
              <a:defRPr/>
            </a:lvl1pPr>
          </a:lstStyle>
          <a:p>
            <a:endParaRPr lang="en-AU"/>
          </a:p>
        </p:txBody>
      </p:sp>
      <p:sp>
        <p:nvSpPr>
          <p:cNvPr id="7" name="Rectangle 6">
            <a:extLst>
              <a:ext uri="{FF2B5EF4-FFF2-40B4-BE49-F238E27FC236}">
                <a16:creationId xmlns:a16="http://schemas.microsoft.com/office/drawing/2014/main" id="{65255719-7A34-D29D-A423-0A434B73B914}"/>
              </a:ext>
            </a:extLst>
          </p:cNvPr>
          <p:cNvSpPr>
            <a:spLocks noGrp="1" noChangeArrowheads="1"/>
          </p:cNvSpPr>
          <p:nvPr>
            <p:ph type="sldNum" sz="quarter" idx="12"/>
          </p:nvPr>
        </p:nvSpPr>
        <p:spPr>
          <a:ln/>
        </p:spPr>
        <p:txBody>
          <a:bodyPr/>
          <a:lstStyle>
            <a:lvl1pPr>
              <a:defRPr/>
            </a:lvl1pPr>
          </a:lstStyle>
          <a:p>
            <a:fld id="{C3344F5E-A26C-422C-A8BE-6FD728916DAF}" type="slidenum">
              <a:rPr lang="en-AU" smtClean="0"/>
              <a:pPr/>
              <a:t>‹#›</a:t>
            </a:fld>
            <a:endParaRPr lang="en-AU"/>
          </a:p>
        </p:txBody>
      </p:sp>
    </p:spTree>
    <p:extLst>
      <p:ext uri="{BB962C8B-B14F-4D97-AF65-F5344CB8AC3E}">
        <p14:creationId xmlns:p14="http://schemas.microsoft.com/office/powerpoint/2010/main" val="5565529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4">
            <a:extLst>
              <a:ext uri="{FF2B5EF4-FFF2-40B4-BE49-F238E27FC236}">
                <a16:creationId xmlns:a16="http://schemas.microsoft.com/office/drawing/2014/main" id="{D42E5CD9-1426-A7AD-4F62-E9676A6150E5}"/>
              </a:ext>
            </a:extLst>
          </p:cNvPr>
          <p:cNvSpPr>
            <a:spLocks noGrp="1" noChangeArrowheads="1"/>
          </p:cNvSpPr>
          <p:nvPr>
            <p:ph type="dt" sz="half" idx="10"/>
          </p:nvPr>
        </p:nvSpPr>
        <p:spPr>
          <a:ln/>
        </p:spPr>
        <p:txBody>
          <a:bodyPr/>
          <a:lstStyle>
            <a:lvl1pPr>
              <a:defRPr/>
            </a:lvl1pPr>
          </a:lstStyle>
          <a:p>
            <a:endParaRPr lang="en-AU"/>
          </a:p>
        </p:txBody>
      </p:sp>
      <p:sp>
        <p:nvSpPr>
          <p:cNvPr id="8" name="Rectangle 5">
            <a:extLst>
              <a:ext uri="{FF2B5EF4-FFF2-40B4-BE49-F238E27FC236}">
                <a16:creationId xmlns:a16="http://schemas.microsoft.com/office/drawing/2014/main" id="{BF122C34-0B5F-34C5-F938-8FC1933722BB}"/>
              </a:ext>
            </a:extLst>
          </p:cNvPr>
          <p:cNvSpPr>
            <a:spLocks noGrp="1" noChangeArrowheads="1"/>
          </p:cNvSpPr>
          <p:nvPr>
            <p:ph type="ftr" sz="quarter" idx="11"/>
          </p:nvPr>
        </p:nvSpPr>
        <p:spPr>
          <a:ln/>
        </p:spPr>
        <p:txBody>
          <a:bodyPr/>
          <a:lstStyle>
            <a:lvl1pPr>
              <a:defRPr/>
            </a:lvl1pPr>
          </a:lstStyle>
          <a:p>
            <a:endParaRPr lang="en-AU"/>
          </a:p>
        </p:txBody>
      </p:sp>
      <p:sp>
        <p:nvSpPr>
          <p:cNvPr id="9" name="Rectangle 6">
            <a:extLst>
              <a:ext uri="{FF2B5EF4-FFF2-40B4-BE49-F238E27FC236}">
                <a16:creationId xmlns:a16="http://schemas.microsoft.com/office/drawing/2014/main" id="{03C81B4C-20D2-49DD-74CC-625F7AB46400}"/>
              </a:ext>
            </a:extLst>
          </p:cNvPr>
          <p:cNvSpPr>
            <a:spLocks noGrp="1" noChangeArrowheads="1"/>
          </p:cNvSpPr>
          <p:nvPr>
            <p:ph type="sldNum" sz="quarter" idx="12"/>
          </p:nvPr>
        </p:nvSpPr>
        <p:spPr>
          <a:ln/>
        </p:spPr>
        <p:txBody>
          <a:bodyPr/>
          <a:lstStyle>
            <a:lvl1pPr>
              <a:defRPr/>
            </a:lvl1pPr>
          </a:lstStyle>
          <a:p>
            <a:fld id="{669E33FD-B137-4C1B-9D64-5A3600EA62A9}" type="slidenum">
              <a:rPr lang="en-AU" smtClean="0"/>
              <a:pPr/>
              <a:t>‹#›</a:t>
            </a:fld>
            <a:endParaRPr lang="en-AU"/>
          </a:p>
        </p:txBody>
      </p:sp>
    </p:spTree>
    <p:extLst>
      <p:ext uri="{BB962C8B-B14F-4D97-AF65-F5344CB8AC3E}">
        <p14:creationId xmlns:p14="http://schemas.microsoft.com/office/powerpoint/2010/main" val="20407571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4">
            <a:extLst>
              <a:ext uri="{FF2B5EF4-FFF2-40B4-BE49-F238E27FC236}">
                <a16:creationId xmlns:a16="http://schemas.microsoft.com/office/drawing/2014/main" id="{7882805E-48F9-F949-4E15-76962DB9E3C4}"/>
              </a:ext>
            </a:extLst>
          </p:cNvPr>
          <p:cNvSpPr>
            <a:spLocks noGrp="1" noChangeArrowheads="1"/>
          </p:cNvSpPr>
          <p:nvPr>
            <p:ph type="dt" sz="half" idx="10"/>
          </p:nvPr>
        </p:nvSpPr>
        <p:spPr>
          <a:ln/>
        </p:spPr>
        <p:txBody>
          <a:bodyPr/>
          <a:lstStyle>
            <a:lvl1pPr>
              <a:defRPr/>
            </a:lvl1pPr>
          </a:lstStyle>
          <a:p>
            <a:endParaRPr lang="en-AU"/>
          </a:p>
        </p:txBody>
      </p:sp>
      <p:sp>
        <p:nvSpPr>
          <p:cNvPr id="4" name="Rectangle 5">
            <a:extLst>
              <a:ext uri="{FF2B5EF4-FFF2-40B4-BE49-F238E27FC236}">
                <a16:creationId xmlns:a16="http://schemas.microsoft.com/office/drawing/2014/main" id="{6896B121-D5A5-E5DD-8213-40833BC38DD1}"/>
              </a:ext>
            </a:extLst>
          </p:cNvPr>
          <p:cNvSpPr>
            <a:spLocks noGrp="1" noChangeArrowheads="1"/>
          </p:cNvSpPr>
          <p:nvPr>
            <p:ph type="ftr" sz="quarter" idx="11"/>
          </p:nvPr>
        </p:nvSpPr>
        <p:spPr>
          <a:ln/>
        </p:spPr>
        <p:txBody>
          <a:bodyPr/>
          <a:lstStyle>
            <a:lvl1pPr>
              <a:defRPr/>
            </a:lvl1pPr>
          </a:lstStyle>
          <a:p>
            <a:endParaRPr lang="en-AU"/>
          </a:p>
        </p:txBody>
      </p:sp>
      <p:sp>
        <p:nvSpPr>
          <p:cNvPr id="5" name="Rectangle 6">
            <a:extLst>
              <a:ext uri="{FF2B5EF4-FFF2-40B4-BE49-F238E27FC236}">
                <a16:creationId xmlns:a16="http://schemas.microsoft.com/office/drawing/2014/main" id="{14BEEADA-23BE-8970-BC43-D5AD674B0AC4}"/>
              </a:ext>
            </a:extLst>
          </p:cNvPr>
          <p:cNvSpPr>
            <a:spLocks noGrp="1" noChangeArrowheads="1"/>
          </p:cNvSpPr>
          <p:nvPr>
            <p:ph type="sldNum" sz="quarter" idx="12"/>
          </p:nvPr>
        </p:nvSpPr>
        <p:spPr>
          <a:ln/>
        </p:spPr>
        <p:txBody>
          <a:bodyPr/>
          <a:lstStyle>
            <a:lvl1pPr>
              <a:defRPr/>
            </a:lvl1pPr>
          </a:lstStyle>
          <a:p>
            <a:fld id="{32960CA0-987F-4793-B511-9FF34F2DB0D1}" type="slidenum">
              <a:rPr lang="en-AU" smtClean="0"/>
              <a:pPr/>
              <a:t>‹#›</a:t>
            </a:fld>
            <a:endParaRPr lang="en-AU"/>
          </a:p>
        </p:txBody>
      </p:sp>
    </p:spTree>
    <p:extLst>
      <p:ext uri="{BB962C8B-B14F-4D97-AF65-F5344CB8AC3E}">
        <p14:creationId xmlns:p14="http://schemas.microsoft.com/office/powerpoint/2010/main" val="40637575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AD616D8-F453-240A-C925-EC6297489D2B}"/>
              </a:ext>
            </a:extLst>
          </p:cNvPr>
          <p:cNvSpPr>
            <a:spLocks noGrp="1" noChangeArrowheads="1"/>
          </p:cNvSpPr>
          <p:nvPr>
            <p:ph type="dt" sz="half" idx="10"/>
          </p:nvPr>
        </p:nvSpPr>
        <p:spPr>
          <a:ln/>
        </p:spPr>
        <p:txBody>
          <a:bodyPr/>
          <a:lstStyle>
            <a:lvl1pPr>
              <a:defRPr/>
            </a:lvl1pPr>
          </a:lstStyle>
          <a:p>
            <a:endParaRPr lang="en-AU"/>
          </a:p>
        </p:txBody>
      </p:sp>
      <p:sp>
        <p:nvSpPr>
          <p:cNvPr id="3" name="Rectangle 5">
            <a:extLst>
              <a:ext uri="{FF2B5EF4-FFF2-40B4-BE49-F238E27FC236}">
                <a16:creationId xmlns:a16="http://schemas.microsoft.com/office/drawing/2014/main" id="{FF594302-D86A-21D7-250A-732DA17A17AF}"/>
              </a:ext>
            </a:extLst>
          </p:cNvPr>
          <p:cNvSpPr>
            <a:spLocks noGrp="1" noChangeArrowheads="1"/>
          </p:cNvSpPr>
          <p:nvPr>
            <p:ph type="ftr" sz="quarter" idx="11"/>
          </p:nvPr>
        </p:nvSpPr>
        <p:spPr>
          <a:ln/>
        </p:spPr>
        <p:txBody>
          <a:bodyPr/>
          <a:lstStyle>
            <a:lvl1pPr>
              <a:defRPr/>
            </a:lvl1pPr>
          </a:lstStyle>
          <a:p>
            <a:endParaRPr lang="en-AU"/>
          </a:p>
        </p:txBody>
      </p:sp>
      <p:sp>
        <p:nvSpPr>
          <p:cNvPr id="4" name="Rectangle 6">
            <a:extLst>
              <a:ext uri="{FF2B5EF4-FFF2-40B4-BE49-F238E27FC236}">
                <a16:creationId xmlns:a16="http://schemas.microsoft.com/office/drawing/2014/main" id="{53FBA0BF-E526-9DAB-8C9A-E639299E069E}"/>
              </a:ext>
            </a:extLst>
          </p:cNvPr>
          <p:cNvSpPr>
            <a:spLocks noGrp="1" noChangeArrowheads="1"/>
          </p:cNvSpPr>
          <p:nvPr>
            <p:ph type="sldNum" sz="quarter" idx="12"/>
          </p:nvPr>
        </p:nvSpPr>
        <p:spPr>
          <a:ln/>
        </p:spPr>
        <p:txBody>
          <a:bodyPr/>
          <a:lstStyle>
            <a:lvl1pPr>
              <a:defRPr/>
            </a:lvl1pPr>
          </a:lstStyle>
          <a:p>
            <a:fld id="{E0D0FEC0-AEF5-4E6F-8AE3-8AF0684A6A5E}" type="slidenum">
              <a:rPr lang="en-AU" smtClean="0"/>
              <a:pPr/>
              <a:t>‹#›</a:t>
            </a:fld>
            <a:endParaRPr lang="en-AU"/>
          </a:p>
        </p:txBody>
      </p:sp>
    </p:spTree>
    <p:extLst>
      <p:ext uri="{BB962C8B-B14F-4D97-AF65-F5344CB8AC3E}">
        <p14:creationId xmlns:p14="http://schemas.microsoft.com/office/powerpoint/2010/main" val="920800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BE4C56C-5539-6C33-EA3B-9CBF243B8D22}"/>
              </a:ext>
            </a:extLst>
          </p:cNvPr>
          <p:cNvSpPr>
            <a:spLocks noGrp="1" noChangeArrowheads="1"/>
          </p:cNvSpPr>
          <p:nvPr>
            <p:ph type="dt" sz="half" idx="10"/>
          </p:nvPr>
        </p:nvSpPr>
        <p:spPr>
          <a:ln/>
        </p:spPr>
        <p:txBody>
          <a:bodyPr/>
          <a:lstStyle>
            <a:lvl1pPr>
              <a:defRPr/>
            </a:lvl1pPr>
          </a:lstStyle>
          <a:p>
            <a:endParaRPr lang="en-AU"/>
          </a:p>
        </p:txBody>
      </p:sp>
      <p:sp>
        <p:nvSpPr>
          <p:cNvPr id="6" name="Rectangle 5">
            <a:extLst>
              <a:ext uri="{FF2B5EF4-FFF2-40B4-BE49-F238E27FC236}">
                <a16:creationId xmlns:a16="http://schemas.microsoft.com/office/drawing/2014/main" id="{3484A2B9-9B8E-A5CB-5C39-1B15AF594EE8}"/>
              </a:ext>
            </a:extLst>
          </p:cNvPr>
          <p:cNvSpPr>
            <a:spLocks noGrp="1" noChangeArrowheads="1"/>
          </p:cNvSpPr>
          <p:nvPr>
            <p:ph type="ftr" sz="quarter" idx="11"/>
          </p:nvPr>
        </p:nvSpPr>
        <p:spPr>
          <a:ln/>
        </p:spPr>
        <p:txBody>
          <a:bodyPr/>
          <a:lstStyle>
            <a:lvl1pPr>
              <a:defRPr/>
            </a:lvl1pPr>
          </a:lstStyle>
          <a:p>
            <a:endParaRPr lang="en-AU"/>
          </a:p>
        </p:txBody>
      </p:sp>
      <p:sp>
        <p:nvSpPr>
          <p:cNvPr id="7" name="Rectangle 6">
            <a:extLst>
              <a:ext uri="{FF2B5EF4-FFF2-40B4-BE49-F238E27FC236}">
                <a16:creationId xmlns:a16="http://schemas.microsoft.com/office/drawing/2014/main" id="{53E088B0-772F-2CEC-2E4C-3375202752CD}"/>
              </a:ext>
            </a:extLst>
          </p:cNvPr>
          <p:cNvSpPr>
            <a:spLocks noGrp="1" noChangeArrowheads="1"/>
          </p:cNvSpPr>
          <p:nvPr>
            <p:ph type="sldNum" sz="quarter" idx="12"/>
          </p:nvPr>
        </p:nvSpPr>
        <p:spPr>
          <a:ln/>
        </p:spPr>
        <p:txBody>
          <a:bodyPr/>
          <a:lstStyle>
            <a:lvl1pPr>
              <a:defRPr/>
            </a:lvl1pPr>
          </a:lstStyle>
          <a:p>
            <a:fld id="{B22AEB5D-699A-47E1-92ED-E419798775C2}" type="slidenum">
              <a:rPr lang="en-AU" smtClean="0"/>
              <a:pPr/>
              <a:t>‹#›</a:t>
            </a:fld>
            <a:endParaRPr lang="en-AU"/>
          </a:p>
        </p:txBody>
      </p:sp>
    </p:spTree>
    <p:extLst>
      <p:ext uri="{BB962C8B-B14F-4D97-AF65-F5344CB8AC3E}">
        <p14:creationId xmlns:p14="http://schemas.microsoft.com/office/powerpoint/2010/main" val="13083859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870B79A-EA7D-B798-DB78-02B3E4DFEB23}"/>
              </a:ext>
            </a:extLst>
          </p:cNvPr>
          <p:cNvSpPr>
            <a:spLocks noGrp="1" noChangeArrowheads="1"/>
          </p:cNvSpPr>
          <p:nvPr>
            <p:ph type="dt" sz="half" idx="10"/>
          </p:nvPr>
        </p:nvSpPr>
        <p:spPr>
          <a:ln/>
        </p:spPr>
        <p:txBody>
          <a:bodyPr/>
          <a:lstStyle>
            <a:lvl1pPr>
              <a:defRPr/>
            </a:lvl1pPr>
          </a:lstStyle>
          <a:p>
            <a:endParaRPr lang="en-AU"/>
          </a:p>
        </p:txBody>
      </p:sp>
      <p:sp>
        <p:nvSpPr>
          <p:cNvPr id="6" name="Rectangle 5">
            <a:extLst>
              <a:ext uri="{FF2B5EF4-FFF2-40B4-BE49-F238E27FC236}">
                <a16:creationId xmlns:a16="http://schemas.microsoft.com/office/drawing/2014/main" id="{0C382A80-9E38-D2C0-D1CD-A0C5D2D9197E}"/>
              </a:ext>
            </a:extLst>
          </p:cNvPr>
          <p:cNvSpPr>
            <a:spLocks noGrp="1" noChangeArrowheads="1"/>
          </p:cNvSpPr>
          <p:nvPr>
            <p:ph type="ftr" sz="quarter" idx="11"/>
          </p:nvPr>
        </p:nvSpPr>
        <p:spPr>
          <a:ln/>
        </p:spPr>
        <p:txBody>
          <a:bodyPr/>
          <a:lstStyle>
            <a:lvl1pPr>
              <a:defRPr/>
            </a:lvl1pPr>
          </a:lstStyle>
          <a:p>
            <a:endParaRPr lang="en-AU"/>
          </a:p>
        </p:txBody>
      </p:sp>
      <p:sp>
        <p:nvSpPr>
          <p:cNvPr id="7" name="Rectangle 6">
            <a:extLst>
              <a:ext uri="{FF2B5EF4-FFF2-40B4-BE49-F238E27FC236}">
                <a16:creationId xmlns:a16="http://schemas.microsoft.com/office/drawing/2014/main" id="{55B9D412-BA8B-09A6-887A-7CB2D75B2A2B}"/>
              </a:ext>
            </a:extLst>
          </p:cNvPr>
          <p:cNvSpPr>
            <a:spLocks noGrp="1" noChangeArrowheads="1"/>
          </p:cNvSpPr>
          <p:nvPr>
            <p:ph type="sldNum" sz="quarter" idx="12"/>
          </p:nvPr>
        </p:nvSpPr>
        <p:spPr>
          <a:ln/>
        </p:spPr>
        <p:txBody>
          <a:bodyPr/>
          <a:lstStyle>
            <a:lvl1pPr>
              <a:defRPr/>
            </a:lvl1pPr>
          </a:lstStyle>
          <a:p>
            <a:fld id="{294029CC-7CCB-46AA-888A-F4CF7CD72F3F}" type="slidenum">
              <a:rPr lang="en-AU" smtClean="0"/>
              <a:pPr/>
              <a:t>‹#›</a:t>
            </a:fld>
            <a:endParaRPr lang="en-AU"/>
          </a:p>
        </p:txBody>
      </p:sp>
    </p:spTree>
    <p:extLst>
      <p:ext uri="{BB962C8B-B14F-4D97-AF65-F5344CB8AC3E}">
        <p14:creationId xmlns:p14="http://schemas.microsoft.com/office/powerpoint/2010/main" val="20813471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A23F3CC-6829-6C56-9E76-E9A26B5008A1}"/>
              </a:ext>
            </a:extLst>
          </p:cNvPr>
          <p:cNvSpPr>
            <a:spLocks noGrp="1" noChangeArrowheads="1"/>
          </p:cNvSpPr>
          <p:nvPr>
            <p:ph type="title"/>
          </p:nvPr>
        </p:nvSpPr>
        <p:spPr bwMode="auto">
          <a:xfrm>
            <a:off x="762000" y="533400"/>
            <a:ext cx="769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endParaRPr lang="en-AU" altLang="en-US"/>
          </a:p>
        </p:txBody>
      </p:sp>
      <p:sp>
        <p:nvSpPr>
          <p:cNvPr id="1027" name="Rectangle 3">
            <a:extLst>
              <a:ext uri="{FF2B5EF4-FFF2-40B4-BE49-F238E27FC236}">
                <a16:creationId xmlns:a16="http://schemas.microsoft.com/office/drawing/2014/main" id="{DBE177F9-5765-6884-505C-A19D39F0CC24}"/>
              </a:ext>
            </a:extLst>
          </p:cNvPr>
          <p:cNvSpPr>
            <a:spLocks noGrp="1" noChangeArrowheads="1"/>
          </p:cNvSpPr>
          <p:nvPr>
            <p:ph type="body" idx="1"/>
          </p:nvPr>
        </p:nvSpPr>
        <p:spPr bwMode="auto">
          <a:xfrm>
            <a:off x="762000" y="1905000"/>
            <a:ext cx="76962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100" name="Rectangle 4">
            <a:extLst>
              <a:ext uri="{FF2B5EF4-FFF2-40B4-BE49-F238E27FC236}">
                <a16:creationId xmlns:a16="http://schemas.microsoft.com/office/drawing/2014/main" id="{C8233052-B4FE-A03A-6DD4-2E6F4635E9CA}"/>
              </a:ext>
            </a:extLst>
          </p:cNvPr>
          <p:cNvSpPr>
            <a:spLocks noGrp="1" noChangeArrowheads="1"/>
          </p:cNvSpPr>
          <p:nvPr>
            <p:ph type="dt" sz="half" idx="2"/>
          </p:nvPr>
        </p:nvSpPr>
        <p:spPr bwMode="auto">
          <a:xfrm>
            <a:off x="762000" y="6391275"/>
            <a:ext cx="20574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endParaRPr lang="en-AU"/>
          </a:p>
        </p:txBody>
      </p:sp>
      <p:sp>
        <p:nvSpPr>
          <p:cNvPr id="4101" name="Rectangle 5">
            <a:extLst>
              <a:ext uri="{FF2B5EF4-FFF2-40B4-BE49-F238E27FC236}">
                <a16:creationId xmlns:a16="http://schemas.microsoft.com/office/drawing/2014/main" id="{98F6EE93-2CA0-72DE-1458-19092F6C4403}"/>
              </a:ext>
            </a:extLst>
          </p:cNvPr>
          <p:cNvSpPr>
            <a:spLocks noGrp="1" noChangeArrowheads="1"/>
          </p:cNvSpPr>
          <p:nvPr>
            <p:ph type="ftr" sz="quarter" idx="3"/>
          </p:nvPr>
        </p:nvSpPr>
        <p:spPr bwMode="auto">
          <a:xfrm>
            <a:off x="3352800" y="6403975"/>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endParaRPr lang="en-AU"/>
          </a:p>
        </p:txBody>
      </p:sp>
      <p:sp>
        <p:nvSpPr>
          <p:cNvPr id="4102" name="Rectangle 6">
            <a:extLst>
              <a:ext uri="{FF2B5EF4-FFF2-40B4-BE49-F238E27FC236}">
                <a16:creationId xmlns:a16="http://schemas.microsoft.com/office/drawing/2014/main" id="{6CA58644-8909-2115-D943-5E2D4787F83C}"/>
              </a:ext>
            </a:extLst>
          </p:cNvPr>
          <p:cNvSpPr>
            <a:spLocks noGrp="1" noChangeArrowheads="1"/>
          </p:cNvSpPr>
          <p:nvPr>
            <p:ph type="sldNum" sz="quarter" idx="4"/>
          </p:nvPr>
        </p:nvSpPr>
        <p:spPr bwMode="auto">
          <a:xfrm>
            <a:off x="6858000" y="6400800"/>
            <a:ext cx="16002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fld id="{073CF169-7E8D-4E51-97B6-29B19C15B3B7}" type="slidenum">
              <a:rPr lang="en-AU" smtClean="0"/>
              <a:pPr/>
              <a:t>‹#›</a:t>
            </a:fld>
            <a:endParaRPr lang="en-AU"/>
          </a:p>
        </p:txBody>
      </p:sp>
      <p:grpSp>
        <p:nvGrpSpPr>
          <p:cNvPr id="1031" name="Group 7">
            <a:extLst>
              <a:ext uri="{FF2B5EF4-FFF2-40B4-BE49-F238E27FC236}">
                <a16:creationId xmlns:a16="http://schemas.microsoft.com/office/drawing/2014/main" id="{F5042359-7A5A-A2BD-CCFE-CA42887A1326}"/>
              </a:ext>
            </a:extLst>
          </p:cNvPr>
          <p:cNvGrpSpPr>
            <a:grpSpLocks/>
          </p:cNvGrpSpPr>
          <p:nvPr/>
        </p:nvGrpSpPr>
        <p:grpSpPr bwMode="auto">
          <a:xfrm>
            <a:off x="168275" y="228600"/>
            <a:ext cx="8823325" cy="6096000"/>
            <a:chOff x="106" y="144"/>
            <a:chExt cx="5558" cy="3840"/>
          </a:xfrm>
        </p:grpSpPr>
        <p:sp>
          <p:nvSpPr>
            <p:cNvPr id="1032" name="AutoShape 8">
              <a:extLst>
                <a:ext uri="{FF2B5EF4-FFF2-40B4-BE49-F238E27FC236}">
                  <a16:creationId xmlns:a16="http://schemas.microsoft.com/office/drawing/2014/main" id="{74AA5008-0ABC-B06E-8AD1-4ACFEF76B22E}"/>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a:latin typeface="Times New Roman" panose="02020603050405020304" pitchFamily="18" charset="0"/>
              </a:endParaRPr>
            </a:p>
          </p:txBody>
        </p:sp>
        <p:sp>
          <p:nvSpPr>
            <p:cNvPr id="1033" name="Line 9">
              <a:extLst>
                <a:ext uri="{FF2B5EF4-FFF2-40B4-BE49-F238E27FC236}">
                  <a16:creationId xmlns:a16="http://schemas.microsoft.com/office/drawing/2014/main" id="{96400DE4-FCD6-B513-E9DF-A0B8D57C98B8}"/>
                </a:ext>
              </a:extLst>
            </p:cNvPr>
            <p:cNvSpPr>
              <a:spLocks noChangeShapeType="1"/>
            </p:cNvSpPr>
            <p:nvPr/>
          </p:nvSpPr>
          <p:spPr bwMode="auto">
            <a:xfrm>
              <a:off x="480" y="1077"/>
              <a:ext cx="4848"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Tree>
    <p:extLst>
      <p:ext uri="{BB962C8B-B14F-4D97-AF65-F5344CB8AC3E}">
        <p14:creationId xmlns:p14="http://schemas.microsoft.com/office/powerpoint/2010/main" val="37686838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rtl="0" eaLnBrk="1" fontAlgn="base" hangingPunct="1">
        <a:spcBef>
          <a:spcPct val="0"/>
        </a:spcBef>
        <a:spcAft>
          <a:spcPct val="0"/>
        </a:spcAft>
        <a:defRPr sz="3300">
          <a:solidFill>
            <a:schemeClr val="tx2"/>
          </a:solidFill>
          <a:latin typeface="+mj-lt"/>
          <a:ea typeface="+mj-ea"/>
          <a:cs typeface="+mj-cs"/>
        </a:defRPr>
      </a:lvl1pPr>
      <a:lvl2pPr algn="l" rtl="0" eaLnBrk="1" fontAlgn="base" hangingPunct="1">
        <a:spcBef>
          <a:spcPct val="0"/>
        </a:spcBef>
        <a:spcAft>
          <a:spcPct val="0"/>
        </a:spcAft>
        <a:defRPr sz="3300">
          <a:solidFill>
            <a:schemeClr val="tx2"/>
          </a:solidFill>
          <a:latin typeface="Arial Black" pitchFamily="34" charset="0"/>
        </a:defRPr>
      </a:lvl2pPr>
      <a:lvl3pPr algn="l" rtl="0" eaLnBrk="1" fontAlgn="base" hangingPunct="1">
        <a:spcBef>
          <a:spcPct val="0"/>
        </a:spcBef>
        <a:spcAft>
          <a:spcPct val="0"/>
        </a:spcAft>
        <a:defRPr sz="3300">
          <a:solidFill>
            <a:schemeClr val="tx2"/>
          </a:solidFill>
          <a:latin typeface="Arial Black" pitchFamily="34" charset="0"/>
        </a:defRPr>
      </a:lvl3pPr>
      <a:lvl4pPr algn="l" rtl="0" eaLnBrk="1" fontAlgn="base" hangingPunct="1">
        <a:spcBef>
          <a:spcPct val="0"/>
        </a:spcBef>
        <a:spcAft>
          <a:spcPct val="0"/>
        </a:spcAft>
        <a:defRPr sz="3300">
          <a:solidFill>
            <a:schemeClr val="tx2"/>
          </a:solidFill>
          <a:latin typeface="Arial Black" pitchFamily="34" charset="0"/>
        </a:defRPr>
      </a:lvl4pPr>
      <a:lvl5pPr algn="l" rtl="0" eaLnBrk="1" fontAlgn="base" hangingPunct="1">
        <a:spcBef>
          <a:spcPct val="0"/>
        </a:spcBef>
        <a:spcAft>
          <a:spcPct val="0"/>
        </a:spcAft>
        <a:defRPr sz="3300">
          <a:solidFill>
            <a:schemeClr val="tx2"/>
          </a:solidFill>
          <a:latin typeface="Arial Black" pitchFamily="34" charset="0"/>
        </a:defRPr>
      </a:lvl5pPr>
      <a:lvl6pPr marL="457200" algn="l" rtl="0" eaLnBrk="1" fontAlgn="base" hangingPunct="1">
        <a:spcBef>
          <a:spcPct val="0"/>
        </a:spcBef>
        <a:spcAft>
          <a:spcPct val="0"/>
        </a:spcAft>
        <a:defRPr sz="3300">
          <a:solidFill>
            <a:schemeClr val="tx2"/>
          </a:solidFill>
          <a:latin typeface="Arial Black" pitchFamily="34" charset="0"/>
        </a:defRPr>
      </a:lvl6pPr>
      <a:lvl7pPr marL="914400" algn="l" rtl="0" eaLnBrk="1" fontAlgn="base" hangingPunct="1">
        <a:spcBef>
          <a:spcPct val="0"/>
        </a:spcBef>
        <a:spcAft>
          <a:spcPct val="0"/>
        </a:spcAft>
        <a:defRPr sz="3300">
          <a:solidFill>
            <a:schemeClr val="tx2"/>
          </a:solidFill>
          <a:latin typeface="Arial Black" pitchFamily="34" charset="0"/>
        </a:defRPr>
      </a:lvl7pPr>
      <a:lvl8pPr marL="1371600" algn="l" rtl="0" eaLnBrk="1" fontAlgn="base" hangingPunct="1">
        <a:spcBef>
          <a:spcPct val="0"/>
        </a:spcBef>
        <a:spcAft>
          <a:spcPct val="0"/>
        </a:spcAft>
        <a:defRPr sz="3300">
          <a:solidFill>
            <a:schemeClr val="tx2"/>
          </a:solidFill>
          <a:latin typeface="Arial Black" pitchFamily="34" charset="0"/>
        </a:defRPr>
      </a:lvl8pPr>
      <a:lvl9pPr marL="1828800" algn="l" rtl="0" eaLnBrk="1" fontAlgn="base" hangingPunct="1">
        <a:spcBef>
          <a:spcPct val="0"/>
        </a:spcBef>
        <a:spcAft>
          <a:spcPct val="0"/>
        </a:spcAft>
        <a:defRPr sz="3300">
          <a:solidFill>
            <a:schemeClr val="tx2"/>
          </a:solidFill>
          <a:latin typeface="Arial Black" pitchFamily="34" charset="0"/>
        </a:defRPr>
      </a:lvl9pPr>
    </p:titleStyle>
    <p:body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50000"/>
        <a:buChar char="•"/>
        <a:defRPr sz="2600">
          <a:solidFill>
            <a:schemeClr val="tx1"/>
          </a:solidFill>
          <a:latin typeface="+mn-lt"/>
        </a:defRPr>
      </a:lvl2pPr>
      <a:lvl3pPr marL="1143000" indent="-228600" algn="l" rtl="0" eaLnBrk="1" fontAlgn="base" hangingPunct="1">
        <a:spcBef>
          <a:spcPct val="20000"/>
        </a:spcBef>
        <a:spcAft>
          <a:spcPct val="0"/>
        </a:spcAft>
        <a:buClr>
          <a:schemeClr val="tx1"/>
        </a:buClr>
        <a:buSzPct val="150000"/>
        <a:buChar char="•"/>
        <a:defRPr sz="2200">
          <a:solidFill>
            <a:schemeClr val="tx1"/>
          </a:solidFill>
          <a:latin typeface="+mn-lt"/>
        </a:defRPr>
      </a:lvl3pPr>
      <a:lvl4pPr marL="1600200" indent="-228600" algn="l" rtl="0" eaLnBrk="1" fontAlgn="base" hangingPunct="1">
        <a:spcBef>
          <a:spcPct val="20000"/>
        </a:spcBef>
        <a:spcAft>
          <a:spcPct val="0"/>
        </a:spcAft>
        <a:buClr>
          <a:schemeClr val="tx2"/>
        </a:buClr>
        <a:buSzPct val="150000"/>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biologycorner.com/quiz/qz_cell.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D62-3996-216C-280D-DFB248CF6CB3}"/>
              </a:ext>
            </a:extLst>
          </p:cNvPr>
          <p:cNvSpPr>
            <a:spLocks noGrp="1"/>
          </p:cNvSpPr>
          <p:nvPr>
            <p:ph type="ctrTitle"/>
          </p:nvPr>
        </p:nvSpPr>
        <p:spPr/>
        <p:txBody>
          <a:bodyPr/>
          <a:lstStyle/>
          <a:p>
            <a:r>
              <a:rPr lang="en-AU" dirty="0"/>
              <a:t>Year 10 PREATAR Science</a:t>
            </a:r>
          </a:p>
        </p:txBody>
      </p:sp>
      <p:sp>
        <p:nvSpPr>
          <p:cNvPr id="3" name="Subtitle 2">
            <a:extLst>
              <a:ext uri="{FF2B5EF4-FFF2-40B4-BE49-F238E27FC236}">
                <a16:creationId xmlns:a16="http://schemas.microsoft.com/office/drawing/2014/main" id="{C5F733D1-9F5F-F056-9672-8CE5A84557D1}"/>
              </a:ext>
            </a:extLst>
          </p:cNvPr>
          <p:cNvSpPr>
            <a:spLocks noGrp="1"/>
          </p:cNvSpPr>
          <p:nvPr>
            <p:ph type="subTitle" idx="1"/>
          </p:nvPr>
        </p:nvSpPr>
        <p:spPr/>
        <p:txBody>
          <a:bodyPr/>
          <a:lstStyle/>
          <a:p>
            <a:r>
              <a:rPr lang="en-AU" dirty="0"/>
              <a:t>Introduction to DNA</a:t>
            </a:r>
          </a:p>
        </p:txBody>
      </p:sp>
    </p:spTree>
    <p:extLst>
      <p:ext uri="{BB962C8B-B14F-4D97-AF65-F5344CB8AC3E}">
        <p14:creationId xmlns:p14="http://schemas.microsoft.com/office/powerpoint/2010/main" val="39308303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endParaRPr lang="en-US"/>
          </a:p>
        </p:txBody>
      </p:sp>
      <p:sp>
        <p:nvSpPr>
          <p:cNvPr id="7171" name="Rectangle 3"/>
          <p:cNvSpPr>
            <a:spLocks noGrp="1" noChangeArrowheads="1"/>
          </p:cNvSpPr>
          <p:nvPr>
            <p:ph idx="1"/>
          </p:nvPr>
        </p:nvSpPr>
        <p:spPr/>
        <p:txBody>
          <a:bodyPr/>
          <a:lstStyle/>
          <a:p>
            <a:endParaRPr lang="en-US"/>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052513"/>
            <a:ext cx="5905500" cy="4657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89BF-2057-EC04-6473-44D23A1F34F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9E1CE029-67BD-5EF6-B325-FA73D5C50FA0}"/>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325CDAE2-7AB3-4852-BC53-59D2473D4875}"/>
              </a:ext>
            </a:extLst>
          </p:cNvPr>
          <p:cNvPicPr>
            <a:picLocks noChangeAspect="1"/>
          </p:cNvPicPr>
          <p:nvPr/>
        </p:nvPicPr>
        <p:blipFill>
          <a:blip r:embed="rId2"/>
          <a:stretch>
            <a:fillRect/>
          </a:stretch>
        </p:blipFill>
        <p:spPr>
          <a:xfrm>
            <a:off x="539552" y="501445"/>
            <a:ext cx="8272267" cy="5823155"/>
          </a:xfrm>
          <a:prstGeom prst="rect">
            <a:avLst/>
          </a:prstGeom>
        </p:spPr>
      </p:pic>
      <p:pic>
        <p:nvPicPr>
          <p:cNvPr id="5" name="Picture 4">
            <a:extLst>
              <a:ext uri="{FF2B5EF4-FFF2-40B4-BE49-F238E27FC236}">
                <a16:creationId xmlns:a16="http://schemas.microsoft.com/office/drawing/2014/main" id="{ADF0ECDD-E440-BDF0-7C8E-530188B64652}"/>
              </a:ext>
            </a:extLst>
          </p:cNvPr>
          <p:cNvPicPr>
            <a:picLocks noChangeAspect="1"/>
          </p:cNvPicPr>
          <p:nvPr/>
        </p:nvPicPr>
        <p:blipFill rotWithShape="1">
          <a:blip r:embed="rId3"/>
          <a:srcRect l="59574" t="38881" r="21277" b="45057"/>
          <a:stretch/>
        </p:blipFill>
        <p:spPr>
          <a:xfrm>
            <a:off x="4572000" y="2348880"/>
            <a:ext cx="2835165" cy="1675325"/>
          </a:xfrm>
          <a:prstGeom prst="rect">
            <a:avLst/>
          </a:prstGeom>
        </p:spPr>
      </p:pic>
    </p:spTree>
    <p:extLst>
      <p:ext uri="{BB962C8B-B14F-4D97-AF65-F5344CB8AC3E}">
        <p14:creationId xmlns:p14="http://schemas.microsoft.com/office/powerpoint/2010/main" val="545675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0FB9-B60B-1B88-00FC-7D69A4A56FF2}"/>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4CEF55F-EF9D-631C-CD8F-5BA9852E4098}"/>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75429FF7-475F-8109-CB4A-69C6F65F2D29}"/>
              </a:ext>
            </a:extLst>
          </p:cNvPr>
          <p:cNvPicPr>
            <a:picLocks noChangeAspect="1"/>
          </p:cNvPicPr>
          <p:nvPr/>
        </p:nvPicPr>
        <p:blipFill>
          <a:blip r:embed="rId2"/>
          <a:stretch>
            <a:fillRect/>
          </a:stretch>
        </p:blipFill>
        <p:spPr>
          <a:xfrm>
            <a:off x="-25458" y="895745"/>
            <a:ext cx="9144000" cy="4967341"/>
          </a:xfrm>
          <a:prstGeom prst="rect">
            <a:avLst/>
          </a:prstGeom>
        </p:spPr>
      </p:pic>
    </p:spTree>
    <p:extLst>
      <p:ext uri="{BB962C8B-B14F-4D97-AF65-F5344CB8AC3E}">
        <p14:creationId xmlns:p14="http://schemas.microsoft.com/office/powerpoint/2010/main" val="693505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endParaRPr lang="en-US"/>
          </a:p>
        </p:txBody>
      </p:sp>
      <p:sp>
        <p:nvSpPr>
          <p:cNvPr id="8195" name="Rectangle 3"/>
          <p:cNvSpPr>
            <a:spLocks noGrp="1" noChangeArrowheads="1"/>
          </p:cNvSpPr>
          <p:nvPr>
            <p:ph idx="1"/>
          </p:nvPr>
        </p:nvSpPr>
        <p:spPr/>
        <p:txBody>
          <a:bodyPr/>
          <a:lstStyle/>
          <a:p>
            <a:endParaRPr lang="en-US"/>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4200"/>
            <a:ext cx="9144000" cy="241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endParaRPr lang="en-US"/>
          </a:p>
        </p:txBody>
      </p:sp>
      <p:sp>
        <p:nvSpPr>
          <p:cNvPr id="9219" name="Rectangle 3"/>
          <p:cNvSpPr>
            <a:spLocks noGrp="1" noChangeArrowheads="1"/>
          </p:cNvSpPr>
          <p:nvPr>
            <p:ph idx="1"/>
          </p:nvPr>
        </p:nvSpPr>
        <p:spPr/>
        <p:txBody>
          <a:bodyPr/>
          <a:lstStyle/>
          <a:p>
            <a:endParaRPr lang="en-US"/>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4663"/>
            <a:ext cx="9144000" cy="5907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AU" sz="2800"/>
              <a:t>Each of your cells contains around 6m of DNA</a:t>
            </a:r>
          </a:p>
        </p:txBody>
      </p:sp>
      <p:sp>
        <p:nvSpPr>
          <p:cNvPr id="10243" name="Rectangle 3"/>
          <p:cNvSpPr>
            <a:spLocks noGrp="1" noChangeArrowheads="1"/>
          </p:cNvSpPr>
          <p:nvPr>
            <p:ph idx="1"/>
          </p:nvPr>
        </p:nvSpPr>
        <p:spPr>
          <a:xfrm>
            <a:off x="457200" y="1600200"/>
            <a:ext cx="8291513" cy="4997450"/>
          </a:xfrm>
        </p:spPr>
        <p:txBody>
          <a:bodyPr/>
          <a:lstStyle/>
          <a:p>
            <a:pPr>
              <a:lnSpc>
                <a:spcPct val="90000"/>
              </a:lnSpc>
            </a:pPr>
            <a:endParaRPr lang="en-AU" dirty="0"/>
          </a:p>
          <a:p>
            <a:pPr>
              <a:lnSpc>
                <a:spcPct val="90000"/>
              </a:lnSpc>
              <a:buFontTx/>
              <a:buNone/>
            </a:pPr>
            <a:endParaRPr lang="en-AU" dirty="0"/>
          </a:p>
          <a:p>
            <a:pPr>
              <a:lnSpc>
                <a:spcPct val="90000"/>
              </a:lnSpc>
              <a:buFontTx/>
              <a:buNone/>
            </a:pPr>
            <a:endParaRPr lang="en-AU" dirty="0"/>
          </a:p>
          <a:p>
            <a:pPr>
              <a:lnSpc>
                <a:spcPct val="90000"/>
              </a:lnSpc>
              <a:buFontTx/>
              <a:buNone/>
            </a:pPr>
            <a:endParaRPr lang="en-AU" dirty="0"/>
          </a:p>
          <a:p>
            <a:pPr>
              <a:lnSpc>
                <a:spcPct val="90000"/>
              </a:lnSpc>
              <a:buFontTx/>
              <a:buNone/>
            </a:pPr>
            <a:endParaRPr lang="en-AU" dirty="0"/>
          </a:p>
          <a:p>
            <a:pPr>
              <a:lnSpc>
                <a:spcPct val="90000"/>
              </a:lnSpc>
              <a:buFontTx/>
              <a:buNone/>
            </a:pPr>
            <a:endParaRPr lang="en-AU" dirty="0"/>
          </a:p>
          <a:p>
            <a:pPr>
              <a:lnSpc>
                <a:spcPct val="90000"/>
              </a:lnSpc>
              <a:buFontTx/>
              <a:buNone/>
            </a:pPr>
            <a:endParaRPr lang="en-AU" dirty="0"/>
          </a:p>
          <a:p>
            <a:pPr>
              <a:lnSpc>
                <a:spcPct val="90000"/>
              </a:lnSpc>
              <a:buFontTx/>
              <a:buNone/>
            </a:pPr>
            <a:r>
              <a:rPr lang="en-AU" sz="2400" dirty="0"/>
              <a:t>But DNA is so fine you could fit 25 000 strands of it side by side in the width of a human hair</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25" y="1676400"/>
            <a:ext cx="5485380" cy="3264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endParaRPr lang="en-US"/>
          </a:p>
        </p:txBody>
      </p:sp>
      <p:sp>
        <p:nvSpPr>
          <p:cNvPr id="11267" name="Rectangle 3"/>
          <p:cNvSpPr>
            <a:spLocks noGrp="1" noChangeArrowheads="1"/>
          </p:cNvSpPr>
          <p:nvPr>
            <p:ph idx="1"/>
          </p:nvPr>
        </p:nvSpPr>
        <p:spPr/>
        <p:txBody>
          <a:bodyPr/>
          <a:lstStyle/>
          <a:p>
            <a:endParaRPr 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02438"/>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5"/>
          <p:cNvSpPr>
            <a:spLocks noChangeArrowheads="1"/>
          </p:cNvSpPr>
          <p:nvPr/>
        </p:nvSpPr>
        <p:spPr bwMode="auto">
          <a:xfrm>
            <a:off x="539552" y="891570"/>
            <a:ext cx="443559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AU" sz="2400" dirty="0">
                <a:effectLst>
                  <a:outerShdw blurRad="38100" dist="38100" dir="2700000" algn="tl">
                    <a:srgbClr val="C0C0C0"/>
                  </a:outerShdw>
                </a:effectLst>
                <a:latin typeface="Lucida Console" pitchFamily="49" charset="0"/>
              </a:rPr>
              <a:t>About 8 % of the human DNA is made up of ancient viruses that used to infect us</a:t>
            </a:r>
            <a:r>
              <a:rPr lang="en-AU" sz="2400" dirty="0"/>
              <a:t> </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endParaRPr lang="en-US"/>
          </a:p>
        </p:txBody>
      </p:sp>
      <p:sp>
        <p:nvSpPr>
          <p:cNvPr id="12291" name="Rectangle 3"/>
          <p:cNvSpPr>
            <a:spLocks noGrp="1" noChangeArrowheads="1"/>
          </p:cNvSpPr>
          <p:nvPr>
            <p:ph idx="1"/>
          </p:nvPr>
        </p:nvSpPr>
        <p:spPr/>
        <p:txBody>
          <a:bodyPr/>
          <a:lstStyle/>
          <a:p>
            <a:endParaRPr 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2438"/>
            <a:ext cx="9144000" cy="3411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endParaRPr lang="en-US"/>
          </a:p>
        </p:txBody>
      </p:sp>
      <p:sp>
        <p:nvSpPr>
          <p:cNvPr id="13315" name="Rectangle 3"/>
          <p:cNvSpPr>
            <a:spLocks noGrp="1" noChangeArrowheads="1"/>
          </p:cNvSpPr>
          <p:nvPr>
            <p:ph idx="1"/>
          </p:nvPr>
        </p:nvSpPr>
        <p:spPr/>
        <p:txBody>
          <a:bodyPr/>
          <a:lstStyle/>
          <a:p>
            <a:endParaRPr 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3113"/>
            <a:ext cx="9144000" cy="531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endParaRPr lang="en-US"/>
          </a:p>
        </p:txBody>
      </p:sp>
      <p:sp>
        <p:nvSpPr>
          <p:cNvPr id="14339" name="Rectangle 3"/>
          <p:cNvSpPr>
            <a:spLocks noGrp="1" noChangeArrowheads="1"/>
          </p:cNvSpPr>
          <p:nvPr>
            <p:ph idx="1"/>
          </p:nvPr>
        </p:nvSpPr>
        <p:spPr>
          <a:xfrm>
            <a:off x="539750" y="4797425"/>
            <a:ext cx="8147050" cy="1328738"/>
          </a:xfrm>
        </p:spPr>
        <p:txBody>
          <a:bodyPr/>
          <a:lstStyle/>
          <a:p>
            <a:pPr>
              <a:lnSpc>
                <a:spcPct val="90000"/>
              </a:lnSpc>
              <a:buFontTx/>
              <a:buNone/>
            </a:pPr>
            <a:r>
              <a:rPr lang="en-AU" sz="2400"/>
              <a:t>	</a:t>
            </a:r>
            <a:r>
              <a:rPr lang="en-AU" sz="2400">
                <a:effectLst>
                  <a:outerShdw blurRad="38100" dist="38100" dir="2700000" algn="tl">
                    <a:srgbClr val="C0C0C0"/>
                  </a:outerShdw>
                </a:effectLst>
                <a:latin typeface="Franklin Gothic Heavy" pitchFamily="34" charset="0"/>
              </a:rPr>
              <a:t>Theoretically, an egg’s genetic contents can be replaced with male DNA and then fertilized by sperm. Two males could be the biological parents of a child. </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9975"/>
            <a:ext cx="9144000" cy="360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51A8-0987-25D0-CF1D-9243FC318785}"/>
              </a:ext>
            </a:extLst>
          </p:cNvPr>
          <p:cNvSpPr>
            <a:spLocks noGrp="1"/>
          </p:cNvSpPr>
          <p:nvPr>
            <p:ph type="title"/>
          </p:nvPr>
        </p:nvSpPr>
        <p:spPr/>
        <p:txBody>
          <a:bodyPr/>
          <a:lstStyle/>
          <a:p>
            <a:r>
              <a:rPr lang="en-AU" dirty="0"/>
              <a:t>Review - Organelles</a:t>
            </a:r>
          </a:p>
        </p:txBody>
      </p:sp>
      <p:sp>
        <p:nvSpPr>
          <p:cNvPr id="3" name="Content Placeholder 2">
            <a:extLst>
              <a:ext uri="{FF2B5EF4-FFF2-40B4-BE49-F238E27FC236}">
                <a16:creationId xmlns:a16="http://schemas.microsoft.com/office/drawing/2014/main" id="{63CB6416-2125-B21B-23E2-266EF1DD8F81}"/>
              </a:ext>
            </a:extLst>
          </p:cNvPr>
          <p:cNvSpPr>
            <a:spLocks noGrp="1"/>
          </p:cNvSpPr>
          <p:nvPr>
            <p:ph idx="1"/>
          </p:nvPr>
        </p:nvSpPr>
        <p:spPr/>
        <p:txBody>
          <a:bodyPr/>
          <a:lstStyle/>
          <a:p>
            <a:pPr marL="0" indent="0">
              <a:buNone/>
            </a:pPr>
            <a:r>
              <a:rPr lang="en-US" dirty="0">
                <a:hlinkClick r:id="rId2"/>
              </a:rPr>
              <a:t>Quiz: Cell Organelles and Their Functions (biologycorner.com)</a:t>
            </a:r>
            <a:endParaRPr lang="en-AU" dirty="0"/>
          </a:p>
        </p:txBody>
      </p:sp>
    </p:spTree>
    <p:extLst>
      <p:ext uri="{BB962C8B-B14F-4D97-AF65-F5344CB8AC3E}">
        <p14:creationId xmlns:p14="http://schemas.microsoft.com/office/powerpoint/2010/main" val="3324300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endParaRPr lang="en-US"/>
          </a:p>
        </p:txBody>
      </p:sp>
      <p:sp>
        <p:nvSpPr>
          <p:cNvPr id="15363" name="Rectangle 3"/>
          <p:cNvSpPr>
            <a:spLocks noGrp="1" noChangeArrowheads="1"/>
          </p:cNvSpPr>
          <p:nvPr>
            <p:ph idx="1"/>
          </p:nvPr>
        </p:nvSpPr>
        <p:spPr>
          <a:xfrm>
            <a:off x="827088" y="5876925"/>
            <a:ext cx="8002587" cy="536575"/>
          </a:xfrm>
        </p:spPr>
        <p:txBody>
          <a:bodyPr/>
          <a:lstStyle/>
          <a:p>
            <a:pPr>
              <a:lnSpc>
                <a:spcPct val="90000"/>
              </a:lnSpc>
              <a:buFontTx/>
              <a:buNone/>
            </a:pPr>
            <a:r>
              <a:rPr lang="en-AU" sz="2400"/>
              <a:t>Humans and bananas share about 50% common DNA. </a:t>
            </a:r>
          </a:p>
          <a:p>
            <a:pPr>
              <a:lnSpc>
                <a:spcPct val="90000"/>
              </a:lnSpc>
            </a:pPr>
            <a:endParaRPr lang="en-AU" sz="2400"/>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38"/>
            <a:ext cx="7658100" cy="5495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9" y="4799758"/>
            <a:ext cx="2699792" cy="196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3" y="5301208"/>
            <a:ext cx="2467564" cy="153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576"/>
            <a:ext cx="24955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8" name="Rectangle 2"/>
          <p:cNvSpPr>
            <a:spLocks noGrp="1" noChangeArrowheads="1"/>
          </p:cNvSpPr>
          <p:nvPr>
            <p:ph type="title"/>
          </p:nvPr>
        </p:nvSpPr>
        <p:spPr/>
        <p:txBody>
          <a:bodyPr/>
          <a:lstStyle/>
          <a:p>
            <a:endParaRPr lang="en-US" dirty="0"/>
          </a:p>
        </p:txBody>
      </p:sp>
      <p:sp>
        <p:nvSpPr>
          <p:cNvPr id="19459" name="Rectangle 3"/>
          <p:cNvSpPr>
            <a:spLocks noGrp="1" noChangeArrowheads="1"/>
          </p:cNvSpPr>
          <p:nvPr>
            <p:ph idx="1"/>
          </p:nvPr>
        </p:nvSpPr>
        <p:spPr/>
        <p:txBody>
          <a:bodyPr/>
          <a:lstStyle/>
          <a:p>
            <a:pPr>
              <a:buFontTx/>
              <a:buNone/>
            </a:pPr>
            <a:r>
              <a:rPr lang="en-AU" dirty="0"/>
              <a:t>	With each cellular replication, DNA becomes a little weaker or less efficient. But there are some species whose DNA does not appear to break down over time Lobsters, some fish, and many tortoise species do not appear to age, and under completely optimal circumstances, could essentially live forever. </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endParaRPr lang="en-US" dirty="0"/>
          </a:p>
        </p:txBody>
      </p:sp>
      <p:sp>
        <p:nvSpPr>
          <p:cNvPr id="17411" name="Rectangle 3"/>
          <p:cNvSpPr>
            <a:spLocks noGrp="1" noChangeArrowheads="1"/>
          </p:cNvSpPr>
          <p:nvPr>
            <p:ph idx="1"/>
          </p:nvPr>
        </p:nvSpPr>
        <p:spPr/>
        <p:txBody>
          <a:bodyPr/>
          <a:lstStyle/>
          <a:p>
            <a:pPr>
              <a:lnSpc>
                <a:spcPct val="90000"/>
              </a:lnSpc>
              <a:buFontTx/>
              <a:buNone/>
            </a:pPr>
            <a:r>
              <a:rPr lang="en-AU" sz="2800" dirty="0"/>
              <a:t>	On October 12, 2008, a Russian Soyuz spacecraft flew a mission to the International Space Station orbiting around earth. On board, it carried a small memory device with the digitized DNA sequences of various (questionably) important people, including comedian Stephen Colbert, physicist Stephen Hawking, “Playboy” </a:t>
            </a:r>
            <a:r>
              <a:rPr lang="en-AU" sz="2800" dirty="0" err="1"/>
              <a:t>centerfold</a:t>
            </a:r>
            <a:r>
              <a:rPr lang="en-AU" sz="2800" dirty="0"/>
              <a:t> Jo Garcia, and shamed pro cyclist Lance Armstrong. The purpose of the drive is to provide the building blocks to resurrect humanity should an apocalyptic event destroy the planet. </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64590" cy="435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0"/>
            <a:ext cx="5715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5" y="1456"/>
            <a:ext cx="4493243" cy="299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2338249"/>
            <a:ext cx="603885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412"/>
                                        </p:tgtEl>
                                      </p:cBhvr>
                                    </p:animEffect>
                                    <p:set>
                                      <p:cBhvr>
                                        <p:cTn id="11" dur="1" fill="hold">
                                          <p:stCondLst>
                                            <p:cond delay="499"/>
                                          </p:stCondLst>
                                        </p:cTn>
                                        <p:tgtEl>
                                          <p:spTgt spid="174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4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7413"/>
                                        </p:tgtEl>
                                      </p:cBhvr>
                                    </p:animEffect>
                                    <p:set>
                                      <p:cBhvr>
                                        <p:cTn id="20" dur="1" fill="hold">
                                          <p:stCondLst>
                                            <p:cond delay="499"/>
                                          </p:stCondLst>
                                        </p:cTn>
                                        <p:tgtEl>
                                          <p:spTgt spid="174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7414"/>
                                        </p:tgtEl>
                                      </p:cBhvr>
                                    </p:animEffect>
                                    <p:set>
                                      <p:cBhvr>
                                        <p:cTn id="29" dur="1" fill="hold">
                                          <p:stCondLst>
                                            <p:cond delay="499"/>
                                          </p:stCondLst>
                                        </p:cTn>
                                        <p:tgtEl>
                                          <p:spTgt spid="174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4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7415"/>
                                        </p:tgtEl>
                                      </p:cBhvr>
                                    </p:animEffect>
                                    <p:set>
                                      <p:cBhvr>
                                        <p:cTn id="38" dur="1" fill="hold">
                                          <p:stCondLst>
                                            <p:cond delay="499"/>
                                          </p:stCondLst>
                                        </p:cTn>
                                        <p:tgtEl>
                                          <p:spTgt spid="174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7FBC-96C4-65E1-74CC-0B1799796330}"/>
              </a:ext>
            </a:extLst>
          </p:cNvPr>
          <p:cNvSpPr>
            <a:spLocks noGrp="1"/>
          </p:cNvSpPr>
          <p:nvPr>
            <p:ph type="title"/>
          </p:nvPr>
        </p:nvSpPr>
        <p:spPr/>
        <p:txBody>
          <a:bodyPr/>
          <a:lstStyle/>
          <a:p>
            <a:r>
              <a:rPr lang="en-AU" dirty="0"/>
              <a:t>Success criteria</a:t>
            </a:r>
          </a:p>
        </p:txBody>
      </p:sp>
      <p:sp>
        <p:nvSpPr>
          <p:cNvPr id="3" name="Content Placeholder 2">
            <a:extLst>
              <a:ext uri="{FF2B5EF4-FFF2-40B4-BE49-F238E27FC236}">
                <a16:creationId xmlns:a16="http://schemas.microsoft.com/office/drawing/2014/main" id="{972CDB5F-ECD5-8564-A2F3-747C51D7AC45}"/>
              </a:ext>
            </a:extLst>
          </p:cNvPr>
          <p:cNvSpPr>
            <a:spLocks noGrp="1"/>
          </p:cNvSpPr>
          <p:nvPr>
            <p:ph idx="1"/>
          </p:nvPr>
        </p:nvSpPr>
        <p:spPr/>
        <p:txBody>
          <a:bodyPr/>
          <a:lstStyle/>
          <a:p>
            <a:r>
              <a:rPr lang="en-AU" dirty="0"/>
              <a:t>Draw or label a diagram showing the components of DNA (phosphate, deoxyribose sugar, base)</a:t>
            </a:r>
          </a:p>
          <a:p>
            <a:r>
              <a:rPr lang="en-AU" dirty="0"/>
              <a:t>Explain complimentary base pairs and write complimentary code</a:t>
            </a:r>
          </a:p>
          <a:p>
            <a:r>
              <a:rPr lang="en-AU" dirty="0"/>
              <a:t>State one interesting fact about DNA</a:t>
            </a:r>
          </a:p>
          <a:p>
            <a:endParaRPr lang="en-AU" dirty="0"/>
          </a:p>
        </p:txBody>
      </p:sp>
    </p:spTree>
    <p:extLst>
      <p:ext uri="{BB962C8B-B14F-4D97-AF65-F5344CB8AC3E}">
        <p14:creationId xmlns:p14="http://schemas.microsoft.com/office/powerpoint/2010/main" val="120025066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1BA1-DD5E-D2E7-4997-73B5468E0386}"/>
              </a:ext>
            </a:extLst>
          </p:cNvPr>
          <p:cNvSpPr>
            <a:spLocks noGrp="1"/>
          </p:cNvSpPr>
          <p:nvPr>
            <p:ph type="title"/>
          </p:nvPr>
        </p:nvSpPr>
        <p:spPr/>
        <p:txBody>
          <a:bodyPr/>
          <a:lstStyle/>
          <a:p>
            <a:r>
              <a:rPr lang="en-AU" dirty="0"/>
              <a:t>Learning Intentions</a:t>
            </a:r>
          </a:p>
        </p:txBody>
      </p:sp>
      <p:sp>
        <p:nvSpPr>
          <p:cNvPr id="3" name="Content Placeholder 2">
            <a:extLst>
              <a:ext uri="{FF2B5EF4-FFF2-40B4-BE49-F238E27FC236}">
                <a16:creationId xmlns:a16="http://schemas.microsoft.com/office/drawing/2014/main" id="{0F956010-12DC-79F5-B3AA-F24B499BE3FC}"/>
              </a:ext>
            </a:extLst>
          </p:cNvPr>
          <p:cNvSpPr>
            <a:spLocks noGrp="1"/>
          </p:cNvSpPr>
          <p:nvPr>
            <p:ph idx="1"/>
          </p:nvPr>
        </p:nvSpPr>
        <p:spPr/>
        <p:txBody>
          <a:bodyPr/>
          <a:lstStyle/>
          <a:p>
            <a:pPr marL="98425" indent="0">
              <a:lnSpc>
                <a:spcPct val="107000"/>
              </a:lnSpc>
              <a:spcAft>
                <a:spcPts val="800"/>
              </a:spcAft>
              <a:buNone/>
            </a:pPr>
            <a:r>
              <a:rPr lang="en-AU" sz="2400" b="1" dirty="0">
                <a:effectLst/>
                <a:latin typeface="Arial" panose="020B0604020202020204" pitchFamily="34" charset="0"/>
                <a:ea typeface="Calibri" panose="020F0502020204030204" pitchFamily="34" charset="0"/>
                <a:cs typeface="Times New Roman" panose="02020603050405020304" pitchFamily="18" charset="0"/>
              </a:rPr>
              <a:t>The transmission of heritable characteristics from one generation to the next involves DNA and genes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AU" sz="2400" dirty="0">
                <a:effectLst/>
                <a:latin typeface="Arial" panose="020B0604020202020204" pitchFamily="34" charset="0"/>
                <a:ea typeface="Calibri" panose="020F0502020204030204" pitchFamily="34" charset="0"/>
                <a:cs typeface="Times New Roman" panose="02020603050405020304" pitchFamily="18" charset="0"/>
              </a:rPr>
              <a:t>describing the role of DNA as the blueprint for controlling the characteristics of organisms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AU" sz="2400" dirty="0">
                <a:effectLst/>
                <a:latin typeface="Arial" panose="020B0604020202020204" pitchFamily="34" charset="0"/>
                <a:ea typeface="Calibri" panose="020F0502020204030204" pitchFamily="34" charset="0"/>
                <a:cs typeface="Times New Roman" panose="02020603050405020304" pitchFamily="18" charset="0"/>
              </a:rPr>
              <a:t>using models and diagrams to represent the relationship between DNA, genes and chromosomes</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5186790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7FBC-96C4-65E1-74CC-0B1799796330}"/>
              </a:ext>
            </a:extLst>
          </p:cNvPr>
          <p:cNvSpPr>
            <a:spLocks noGrp="1"/>
          </p:cNvSpPr>
          <p:nvPr>
            <p:ph type="title"/>
          </p:nvPr>
        </p:nvSpPr>
        <p:spPr/>
        <p:txBody>
          <a:bodyPr/>
          <a:lstStyle/>
          <a:p>
            <a:r>
              <a:rPr lang="en-AU" dirty="0"/>
              <a:t>Success criteria</a:t>
            </a:r>
          </a:p>
        </p:txBody>
      </p:sp>
      <p:sp>
        <p:nvSpPr>
          <p:cNvPr id="3" name="Content Placeholder 2">
            <a:extLst>
              <a:ext uri="{FF2B5EF4-FFF2-40B4-BE49-F238E27FC236}">
                <a16:creationId xmlns:a16="http://schemas.microsoft.com/office/drawing/2014/main" id="{972CDB5F-ECD5-8564-A2F3-747C51D7AC45}"/>
              </a:ext>
            </a:extLst>
          </p:cNvPr>
          <p:cNvSpPr>
            <a:spLocks noGrp="1"/>
          </p:cNvSpPr>
          <p:nvPr>
            <p:ph idx="1"/>
          </p:nvPr>
        </p:nvSpPr>
        <p:spPr/>
        <p:txBody>
          <a:bodyPr/>
          <a:lstStyle/>
          <a:p>
            <a:r>
              <a:rPr lang="en-AU" dirty="0"/>
              <a:t>Draw or label a diagram showing the components of DNA (phosphate, deoxyribose sugar, base)</a:t>
            </a:r>
          </a:p>
          <a:p>
            <a:r>
              <a:rPr lang="en-AU" dirty="0"/>
              <a:t>Explain complimentary base pairs and write complimentary code</a:t>
            </a:r>
          </a:p>
          <a:p>
            <a:r>
              <a:rPr lang="en-AU" dirty="0"/>
              <a:t>State one interesting fact about DNA</a:t>
            </a:r>
          </a:p>
          <a:p>
            <a:endParaRPr lang="en-AU" dirty="0"/>
          </a:p>
        </p:txBody>
      </p:sp>
    </p:spTree>
    <p:extLst>
      <p:ext uri="{BB962C8B-B14F-4D97-AF65-F5344CB8AC3E}">
        <p14:creationId xmlns:p14="http://schemas.microsoft.com/office/powerpoint/2010/main" val="20124123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9ECA-7DA3-114C-96CD-154EF72D2230}"/>
              </a:ext>
            </a:extLst>
          </p:cNvPr>
          <p:cNvSpPr>
            <a:spLocks noGrp="1"/>
          </p:cNvSpPr>
          <p:nvPr>
            <p:ph type="title"/>
          </p:nvPr>
        </p:nvSpPr>
        <p:spPr/>
        <p:txBody>
          <a:bodyPr/>
          <a:lstStyle/>
          <a:p>
            <a:endParaRPr lang="en-AU"/>
          </a:p>
        </p:txBody>
      </p:sp>
      <p:pic>
        <p:nvPicPr>
          <p:cNvPr id="4" name="Content Placeholder 3">
            <a:extLst>
              <a:ext uri="{FF2B5EF4-FFF2-40B4-BE49-F238E27FC236}">
                <a16:creationId xmlns:a16="http://schemas.microsoft.com/office/drawing/2014/main" id="{E180F29E-65CB-7E76-CD64-1CEC4F34E9BF}"/>
              </a:ext>
            </a:extLst>
          </p:cNvPr>
          <p:cNvPicPr>
            <a:picLocks noGrp="1" noChangeAspect="1"/>
          </p:cNvPicPr>
          <p:nvPr>
            <p:ph idx="1"/>
          </p:nvPr>
        </p:nvPicPr>
        <p:blipFill>
          <a:blip r:embed="rId2"/>
          <a:stretch>
            <a:fillRect/>
          </a:stretch>
        </p:blipFill>
        <p:spPr>
          <a:xfrm>
            <a:off x="575168" y="404664"/>
            <a:ext cx="7776193" cy="6264696"/>
          </a:xfrm>
          <a:prstGeom prst="rect">
            <a:avLst/>
          </a:prstGeom>
        </p:spPr>
      </p:pic>
    </p:spTree>
    <p:extLst>
      <p:ext uri="{BB962C8B-B14F-4D97-AF65-F5344CB8AC3E}">
        <p14:creationId xmlns:p14="http://schemas.microsoft.com/office/powerpoint/2010/main" val="1168774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endParaRPr lang="en-US"/>
          </a:p>
        </p:txBody>
      </p:sp>
      <p:sp>
        <p:nvSpPr>
          <p:cNvPr id="3075" name="Rectangle 3"/>
          <p:cNvSpPr>
            <a:spLocks noGrp="1" noChangeArrowheads="1"/>
          </p:cNvSpPr>
          <p:nvPr>
            <p:ph idx="1"/>
          </p:nvPr>
        </p:nvSpPr>
        <p:spPr/>
        <p:txBody>
          <a:bodyPr/>
          <a:lstStyle/>
          <a:p>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1850"/>
            <a:ext cx="9144000" cy="203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395288" y="476250"/>
            <a:ext cx="8424862" cy="6121400"/>
          </a:xfrm>
        </p:spPr>
        <p:txBody>
          <a:bodyPr/>
          <a:lstStyle/>
          <a:p>
            <a:pPr>
              <a:buFontTx/>
              <a:buNone/>
            </a:pPr>
            <a:r>
              <a:rPr lang="en-AU" dirty="0"/>
              <a:t>DNA is found in every cell in your body except red blood cells.</a:t>
            </a:r>
          </a:p>
          <a:p>
            <a:pPr>
              <a:buFontTx/>
              <a:buNone/>
            </a:pPr>
            <a:endParaRPr lang="en-AU" dirty="0"/>
          </a:p>
          <a:p>
            <a:pPr>
              <a:buFontTx/>
              <a:buNone/>
            </a:pPr>
            <a:endParaRPr lang="en-AU" dirty="0"/>
          </a:p>
          <a:p>
            <a:pPr>
              <a:buFontTx/>
              <a:buNone/>
            </a:pPr>
            <a:endParaRPr lang="en-AU" dirty="0"/>
          </a:p>
          <a:p>
            <a:pPr>
              <a:buFontTx/>
              <a:buNone/>
            </a:pPr>
            <a:endParaRPr lang="en-AU" dirty="0"/>
          </a:p>
          <a:p>
            <a:pPr>
              <a:buFontTx/>
              <a:buNone/>
            </a:pPr>
            <a:endParaRPr lang="en-AU" dirty="0"/>
          </a:p>
          <a:p>
            <a:pPr>
              <a:buFontTx/>
              <a:buNone/>
            </a:pPr>
            <a:endParaRPr lang="en-AU" dirty="0"/>
          </a:p>
          <a:p>
            <a:pPr>
              <a:buFontTx/>
              <a:buNone/>
            </a:pPr>
            <a:endParaRPr lang="en-AU" dirty="0"/>
          </a:p>
          <a:p>
            <a:pPr>
              <a:buFontTx/>
              <a:buNone/>
            </a:pPr>
            <a:r>
              <a:rPr lang="en-AU" dirty="0">
                <a:solidFill>
                  <a:srgbClr val="FF0000"/>
                </a:solidFill>
              </a:rPr>
              <a:t>Only 10% of the DNA in your body is yours!</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806575"/>
            <a:ext cx="3798888" cy="339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endParaRPr lang="en-US"/>
          </a:p>
        </p:txBody>
      </p:sp>
      <p:sp>
        <p:nvSpPr>
          <p:cNvPr id="5123" name="Rectangle 3"/>
          <p:cNvSpPr>
            <a:spLocks noGrp="1" noChangeArrowheads="1"/>
          </p:cNvSpPr>
          <p:nvPr>
            <p:ph idx="1"/>
          </p:nvPr>
        </p:nvSpPr>
        <p:spPr/>
        <p:txBody>
          <a:bodyPr/>
          <a:lstStyle/>
          <a:p>
            <a:endParaRPr lang="en-US"/>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20713"/>
            <a:ext cx="7343775" cy="4706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endParaRPr lang="en-US"/>
          </a:p>
        </p:txBody>
      </p:sp>
      <p:sp>
        <p:nvSpPr>
          <p:cNvPr id="6147" name="Rectangle 3"/>
          <p:cNvSpPr>
            <a:spLocks noGrp="1" noChangeArrowheads="1"/>
          </p:cNvSpPr>
          <p:nvPr>
            <p:ph idx="1"/>
          </p:nvPr>
        </p:nvSpPr>
        <p:spPr/>
        <p:txBody>
          <a:bodyPr/>
          <a:lstStyle/>
          <a:p>
            <a:endParaRPr lang="en-US"/>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309" y="690562"/>
            <a:ext cx="6252079" cy="5402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Studio">
  <a:themeElements>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1 10E Intro</Template>
  <TotalTime>72</TotalTime>
  <Words>397</Words>
  <Application>Microsoft Office PowerPoint</Application>
  <PresentationFormat>On-screen Show (4:3)</PresentationFormat>
  <Paragraphs>39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Calibri</vt:lpstr>
      <vt:lpstr>Franklin Gothic Heavy</vt:lpstr>
      <vt:lpstr>Lucida Console</vt:lpstr>
      <vt:lpstr>Times New Roman</vt:lpstr>
      <vt:lpstr>Wingdings</vt:lpstr>
      <vt:lpstr>Studio</vt:lpstr>
      <vt:lpstr>Year 10 PREATAR Science</vt:lpstr>
      <vt:lpstr>Review - Organelles</vt:lpstr>
      <vt:lpstr>Learning Intentions</vt:lpstr>
      <vt:lpstr>Success criteria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of your cells contains around 6m of DNA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criteria</vt:lpstr>
    </vt:vector>
  </TitlesOfParts>
  <Company>DET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DET</dc:creator>
  <cp:lastModifiedBy>Kristy</cp:lastModifiedBy>
  <cp:revision>7</cp:revision>
  <dcterms:created xsi:type="dcterms:W3CDTF">2014-03-26T08:20:07Z</dcterms:created>
  <dcterms:modified xsi:type="dcterms:W3CDTF">2023-02-06T12:04:29Z</dcterms:modified>
</cp:coreProperties>
</file>